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UNIT 3: Making Machines See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fascinating world of computer vision: its principles, processes, applications, and future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007" y="346472"/>
            <a:ext cx="4464963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Challenges &amp; Future Potential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41007" y="1074896"/>
            <a:ext cx="165413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Challenges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41007" y="1407557"/>
            <a:ext cx="6720483" cy="20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Reasoning &amp; Analytical Issues: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Difficulty in accurate interpretation beyond identification.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41007" y="1653302"/>
            <a:ext cx="6720483" cy="20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 Acquisition: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Hurdles due to lighting, perspectives, and occlusions.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41007" y="1899047"/>
            <a:ext cx="6720483" cy="20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Privacy &amp; Security: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Concerns with surveillance, facial recognition, and data breaches.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41007" y="2144792"/>
            <a:ext cx="6720483" cy="20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Duplicate &amp; False Content: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Risk of misleading or fraudulent content.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7476530" y="1074896"/>
            <a:ext cx="165413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Potential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476530" y="1407557"/>
            <a:ext cx="6720483" cy="403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Computer vision has evolved from basic image processing to human-like precision, driven by deep learning and vast data.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7476530" y="1924288"/>
            <a:ext cx="6720483" cy="20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future promises personalized healthcare diagnostics, immersive AR experiences, and profound societal impact.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7476530" y="2239328"/>
            <a:ext cx="6720483" cy="201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Embracing innovation and ethical considerations will unlock its transformative power for humanity.</a:t>
            </a:r>
            <a:endParaRPr lang="en-US" sz="9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6530" y="2582704"/>
            <a:ext cx="6720483" cy="67204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550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Learning Objectives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69307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</p:sp>
      <p:sp>
        <p:nvSpPr>
          <p:cNvPr id="5" name="Text 3"/>
          <p:cNvSpPr/>
          <p:nvPr/>
        </p:nvSpPr>
        <p:spPr>
          <a:xfrm>
            <a:off x="2755761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051084" y="32905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Fundamentals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051084" y="379868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computer vision's role in processing visual data.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9307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9" name="Shape 7"/>
          <p:cNvSpPr/>
          <p:nvPr/>
        </p:nvSpPr>
        <p:spPr>
          <a:xfrm>
            <a:off x="6974860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</p:sp>
      <p:sp>
        <p:nvSpPr>
          <p:cNvPr id="10" name="Text 8"/>
          <p:cNvSpPr/>
          <p:nvPr/>
        </p:nvSpPr>
        <p:spPr>
          <a:xfrm>
            <a:off x="7178933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474256" y="32905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Process Stages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474256" y="379868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various steps in computer vision.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69307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4" name="Shape 12"/>
          <p:cNvSpPr/>
          <p:nvPr/>
        </p:nvSpPr>
        <p:spPr>
          <a:xfrm>
            <a:off x="11398032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</p:sp>
      <p:sp>
        <p:nvSpPr>
          <p:cNvPr id="15" name="Text 13"/>
          <p:cNvSpPr/>
          <p:nvPr/>
        </p:nvSpPr>
        <p:spPr>
          <a:xfrm>
            <a:off x="11602105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9897427" y="32905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Applications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9897427" y="379868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Gain insight into industry uses of computer vision.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318284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9" name="Shape 17"/>
          <p:cNvSpPr/>
          <p:nvPr/>
        </p:nvSpPr>
        <p:spPr>
          <a:xfrm>
            <a:off x="3657540" y="50086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</p:sp>
      <p:sp>
        <p:nvSpPr>
          <p:cNvPr id="20" name="Text 18"/>
          <p:cNvSpPr/>
          <p:nvPr/>
        </p:nvSpPr>
        <p:spPr>
          <a:xfrm>
            <a:off x="3861614" y="51787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051084" y="59157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Challenges &amp; Ethics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051084" y="642389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privacy, security, and misinformation concerns.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318284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24" name="Shape 22"/>
          <p:cNvSpPr/>
          <p:nvPr/>
        </p:nvSpPr>
        <p:spPr>
          <a:xfrm>
            <a:off x="10292298" y="50086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</p:sp>
      <p:sp>
        <p:nvSpPr>
          <p:cNvPr id="25" name="Text 23"/>
          <p:cNvSpPr/>
          <p:nvPr/>
        </p:nvSpPr>
        <p:spPr>
          <a:xfrm>
            <a:off x="10496371" y="51787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59157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Potential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7685842" y="642389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Recognize its impact on society.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2833"/>
            <a:ext cx="71514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Why Machines Need to See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0013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internet is rich with images and videos, but unlike text, indexing and searching visual content is challenging.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120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Traditionally, visual information relied on manual meta descriptions. We need computers to visually perceive and comprehend images to extract meaningful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398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Humans easily associate an image (e.g., an apple) with a concept. Machines need similar capabilities to analyze visual data effectively.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052405"/>
            <a:ext cx="731520" cy="6934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9521" y="40009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Enabling computers to comprehend images is complex, similar to how children learn by repeated viewing.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9931"/>
            <a:ext cx="110680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How Machines See: Computer Vision (CV)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3842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Computer Vision (CV) enables systems to see, observe, and understand, much like human vision. It uses cameras, data, and algorithms (similar to retinas, optic nerves, and a visual cortex).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41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CV systems derive meaningful information from digital images, videos, and other visual input to make recommendations or take actions.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868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They inspect products, watch infrastructure, and analyze thousands of processes in real-time, noticing defects or issues with speed, objectivity, and accuracy.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689503"/>
            <a:ext cx="6244709" cy="15834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9521" y="452806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Definition: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Computer Vision is an AI field using sensing devices and deep learning models to help systems understand and interpret the visual world.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434"/>
            <a:ext cx="116955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Working of Computer Vision: Digital Images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19670"/>
            <a:ext cx="31456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Basics of Digital Images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71855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digital image is a picture stored as a sequence of numbers that computers understand. They can be created via design software, digital cameras, or scanners.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340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Image Interpretation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6329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Computers perceive images as collections of tiny squares called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pixels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Each pixel represents a specific color value.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628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 resolution is determined by the number of pixels; higher resolution means more detail.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148007"/>
            <a:ext cx="3291840" cy="2034540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4437698"/>
            <a:ext cx="5364480" cy="179832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99521" y="64911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monochrome images, pixel values range from 0 (black) to 255 (white).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041" y="556379"/>
            <a:ext cx="8114705" cy="66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Computer Vision Process: 5 Stages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041" y="1621750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6311" y="1823442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1. Image Acquisition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16311" y="2275403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Capturing raw digital images or videos.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1" y="2832021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6311" y="303371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2. Preprocessing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916311" y="348567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Enhancing image quality (noise reduction, normalization).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1" y="4042291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6311" y="424398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3. Feature Extraction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916311" y="469594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relevant visual patterns (edges, corners, textures).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41" y="5252561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6311" y="5454253"/>
            <a:ext cx="316241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4. Detection/Segmentation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916311" y="590621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objects or regions of interest.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1" y="6462832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6311" y="6664523"/>
            <a:ext cx="2890837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5. High-Level Processing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916311" y="7116485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Interpreting and extracting meaningful information.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937" y="353497"/>
            <a:ext cx="3889534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Preprocessing Techniques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49937" y="1032272"/>
            <a:ext cx="6800969" cy="4204811"/>
          </a:xfrm>
          <a:prstGeom prst="roundRect">
            <a:avLst>
              <a:gd name="adj" fmla="val 1740"/>
            </a:avLst>
          </a:prstGeom>
          <a:noFill/>
          <a:ln w="1524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34697" y="1032272"/>
            <a:ext cx="60960" cy="4204811"/>
          </a:xfrm>
          <a:prstGeom prst="roundRect">
            <a:avLst>
              <a:gd name="adj" fmla="val 31634"/>
            </a:avLst>
          </a:prstGeom>
          <a:solidFill>
            <a:srgbClr val="E04F00"/>
          </a:solidFill>
          <a:ln/>
        </p:spPr>
      </p:sp>
      <p:sp>
        <p:nvSpPr>
          <p:cNvPr id="5" name="Text 3"/>
          <p:cNvSpPr/>
          <p:nvPr/>
        </p:nvSpPr>
        <p:spPr>
          <a:xfrm>
            <a:off x="639366" y="1175980"/>
            <a:ext cx="168723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Noise Reduction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639366" y="1463873"/>
            <a:ext cx="6467832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Removes unwanted elements like blurriness or distortions.</a:t>
            </a:r>
            <a:endParaRPr lang="en-US" sz="10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366" y="1814155"/>
            <a:ext cx="6467832" cy="3279219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379375" y="1032272"/>
            <a:ext cx="6801088" cy="4204811"/>
          </a:xfrm>
          <a:prstGeom prst="roundRect">
            <a:avLst>
              <a:gd name="adj" fmla="val 1740"/>
            </a:avLst>
          </a:prstGeom>
          <a:noFill/>
          <a:ln w="1524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64135" y="1032272"/>
            <a:ext cx="60960" cy="4204811"/>
          </a:xfrm>
          <a:prstGeom prst="roundRect">
            <a:avLst>
              <a:gd name="adj" fmla="val 31634"/>
            </a:avLst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7568803" y="1175980"/>
            <a:ext cx="168723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Image Normalization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68803" y="1463873"/>
            <a:ext cx="6467951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Standardizes pixel values for consistency across images.</a:t>
            </a:r>
            <a:endParaRPr lang="en-US" sz="10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803" y="1814155"/>
            <a:ext cx="6278880" cy="3223260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449937" y="5365552"/>
            <a:ext cx="6800969" cy="4263152"/>
          </a:xfrm>
          <a:prstGeom prst="roundRect">
            <a:avLst>
              <a:gd name="adj" fmla="val 1716"/>
            </a:avLst>
          </a:prstGeom>
          <a:noFill/>
          <a:ln w="15240">
            <a:solidFill>
              <a:srgbClr val="D8D4D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434697" y="5365552"/>
            <a:ext cx="60960" cy="4263152"/>
          </a:xfrm>
          <a:prstGeom prst="roundRect">
            <a:avLst>
              <a:gd name="adj" fmla="val 31634"/>
            </a:avLst>
          </a:prstGeom>
          <a:solidFill>
            <a:srgbClr val="E04F00"/>
          </a:solidFill>
          <a:ln/>
        </p:spPr>
      </p:sp>
      <p:sp>
        <p:nvSpPr>
          <p:cNvPr id="15" name="Text 11"/>
          <p:cNvSpPr/>
          <p:nvPr/>
        </p:nvSpPr>
        <p:spPr>
          <a:xfrm>
            <a:off x="639366" y="5509260"/>
            <a:ext cx="168723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Resizing/Cropping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639366" y="5797153"/>
            <a:ext cx="6467832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Changes image dimensions to ensure uniformity for analysis.</a:t>
            </a:r>
            <a:endParaRPr lang="en-US" sz="10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6" y="6147435"/>
            <a:ext cx="6012180" cy="3337560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7379375" y="5365552"/>
            <a:ext cx="6801088" cy="4263152"/>
          </a:xfrm>
          <a:prstGeom prst="roundRect">
            <a:avLst>
              <a:gd name="adj" fmla="val 1716"/>
            </a:avLst>
          </a:prstGeom>
          <a:noFill/>
          <a:ln w="15240">
            <a:solidFill>
              <a:srgbClr val="D8D4D4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364135" y="5365552"/>
            <a:ext cx="60960" cy="4263152"/>
          </a:xfrm>
          <a:prstGeom prst="roundRect">
            <a:avLst>
              <a:gd name="adj" fmla="val 31634"/>
            </a:avLst>
          </a:prstGeom>
          <a:solidFill>
            <a:srgbClr val="E04F00"/>
          </a:solidFill>
          <a:ln/>
        </p:spPr>
      </p:sp>
      <p:sp>
        <p:nvSpPr>
          <p:cNvPr id="20" name="Text 15"/>
          <p:cNvSpPr/>
          <p:nvPr/>
        </p:nvSpPr>
        <p:spPr>
          <a:xfrm>
            <a:off x="7568803" y="5509260"/>
            <a:ext cx="1775341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Histogram Equalization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7568803" y="5797153"/>
            <a:ext cx="6467951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Adjusts brightness and contrast to enhance details.</a:t>
            </a:r>
            <a:endParaRPr lang="en-US" sz="100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803" y="6147435"/>
            <a:ext cx="6225540" cy="31699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027"/>
            <a:ext cx="711041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Detection &amp; Segmentation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882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Single Object Tasks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8871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Determines an object's category.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2934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Classification + Localization: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Classifies and precisely locates an object with bounding boxes.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310301"/>
            <a:ext cx="6244709" cy="239006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9521" y="22882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Multiple Object Tasks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99521" y="28871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 Detection: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Identifies and locates multiple objects with bounding boxes and labels.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36922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 Segmentation: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Creates masks around pixels with similar characteristics, identifying their class.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4673203"/>
            <a:ext cx="337566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588645"/>
            <a:ext cx="8140660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Applications of Computer Vision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1715572"/>
            <a:ext cx="533400" cy="533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6760" y="2515672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Facial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46760" y="2993708"/>
            <a:ext cx="643509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Detects and tags users on social media platforms.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50" y="1715572"/>
            <a:ext cx="533400" cy="533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8550" y="2515672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48550" y="2993708"/>
            <a:ext cx="643509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Evaluates tumors, identifies diseases, and tracks objects.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3868460"/>
            <a:ext cx="533400" cy="533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760" y="4668560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Self-Driving Vehicles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760" y="5146596"/>
            <a:ext cx="643509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Interprets surroundings, detects objects, and reads signals.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0" y="3868460"/>
            <a:ext cx="533400" cy="5334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8550" y="4668560"/>
            <a:ext cx="458843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Optical Character Recognition (OCR)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48550" y="5146596"/>
            <a:ext cx="643509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Extracts text from images and documents.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" y="6021348"/>
            <a:ext cx="533400" cy="5334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6760" y="6821448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Machine Inspection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46760" y="7299484"/>
            <a:ext cx="643509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Detects defects and irregularities in manufactured products.</a:t>
            </a:r>
            <a:endParaRPr lang="en-US" sz="16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550" y="6021348"/>
            <a:ext cx="533400" cy="5334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8550" y="6821448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Biometrics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7448550" y="7299484"/>
            <a:ext cx="643509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Validates user identity via fingerprints and other biometrics.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2025-07-09T16:22:28Z</dcterms:created>
  <dcterms:modified xsi:type="dcterms:W3CDTF">2025-07-09T16:22:28Z</dcterms:modified>
</cp:coreProperties>
</file>